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bra Letra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3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.png" Type="http://schemas.openxmlformats.org/officeDocument/2006/relationships/image"/><Relationship Id="rId6" Target="../media/image19.png" Type="http://schemas.openxmlformats.org/officeDocument/2006/relationships/image"/><Relationship Id="rId7" Target="../media/image36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6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5.pn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13999">
            <a:off x="2763412" y="-4634002"/>
            <a:ext cx="12761175" cy="19555004"/>
          </a:xfrm>
          <a:custGeom>
            <a:avLst/>
            <a:gdLst/>
            <a:ahLst/>
            <a:cxnLst/>
            <a:rect r="r" b="b" t="t" l="l"/>
            <a:pathLst>
              <a:path h="19555004" w="12761175">
                <a:moveTo>
                  <a:pt x="0" y="18105553"/>
                </a:moveTo>
                <a:lnTo>
                  <a:pt x="2576802" y="0"/>
                </a:lnTo>
                <a:lnTo>
                  <a:pt x="12761176" y="1449451"/>
                </a:lnTo>
                <a:lnTo>
                  <a:pt x="10184374" y="19555004"/>
                </a:lnTo>
                <a:lnTo>
                  <a:pt x="0" y="18105553"/>
                </a:lnTo>
                <a:close/>
              </a:path>
            </a:pathLst>
          </a:custGeom>
          <a:blipFill>
            <a:blip r:embed="rId2"/>
            <a:stretch>
              <a:fillRect l="-32056" t="-35079" r="-35825" b="-341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93732" y="2072720"/>
            <a:ext cx="2454707" cy="522183"/>
          </a:xfrm>
          <a:custGeom>
            <a:avLst/>
            <a:gdLst/>
            <a:ahLst/>
            <a:cxnLst/>
            <a:rect r="r" b="b" t="t" l="l"/>
            <a:pathLst>
              <a:path h="522183" w="2454707">
                <a:moveTo>
                  <a:pt x="0" y="0"/>
                </a:moveTo>
                <a:lnTo>
                  <a:pt x="2454707" y="0"/>
                </a:lnTo>
                <a:lnTo>
                  <a:pt x="2454707" y="522183"/>
                </a:lnTo>
                <a:lnTo>
                  <a:pt x="0" y="52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4857693" y="2013818"/>
            <a:ext cx="2731595" cy="581085"/>
          </a:xfrm>
          <a:custGeom>
            <a:avLst/>
            <a:gdLst/>
            <a:ahLst/>
            <a:cxnLst/>
            <a:rect r="r" b="b" t="t" l="l"/>
            <a:pathLst>
              <a:path h="581085" w="2731595">
                <a:moveTo>
                  <a:pt x="0" y="581085"/>
                </a:moveTo>
                <a:lnTo>
                  <a:pt x="2731595" y="581085"/>
                </a:lnTo>
                <a:lnTo>
                  <a:pt x="2731595" y="0"/>
                </a:lnTo>
                <a:lnTo>
                  <a:pt x="0" y="0"/>
                </a:lnTo>
                <a:lnTo>
                  <a:pt x="0" y="5810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95610" y="6033532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9606859">
            <a:off x="14738055" y="-3515186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90671" y="5007114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74171" y="4195924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4804" y="3590941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4792" y="4604261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31042" y="1028700"/>
            <a:ext cx="2926652" cy="2865432"/>
            <a:chOff x="0" y="0"/>
            <a:chExt cx="3902202" cy="3820576"/>
          </a:xfrm>
        </p:grpSpPr>
        <p:sp>
          <p:nvSpPr>
            <p:cNvPr name="Freeform 16" id="16"/>
            <p:cNvSpPr/>
            <p:nvPr/>
          </p:nvSpPr>
          <p:spPr>
            <a:xfrm flipH="false" flipV="false" rot="-3636955">
              <a:off x="587174" y="439152"/>
              <a:ext cx="2727855" cy="2942271"/>
            </a:xfrm>
            <a:custGeom>
              <a:avLst/>
              <a:gdLst/>
              <a:ahLst/>
              <a:cxnLst/>
              <a:rect r="r" b="b" t="t" l="l"/>
              <a:pathLst>
                <a:path h="2942271" w="2727855">
                  <a:moveTo>
                    <a:pt x="0" y="0"/>
                  </a:moveTo>
                  <a:lnTo>
                    <a:pt x="2727854" y="0"/>
                  </a:lnTo>
                  <a:lnTo>
                    <a:pt x="2727854" y="2942272"/>
                  </a:lnTo>
                  <a:lnTo>
                    <a:pt x="0" y="2942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10223" y="964749"/>
              <a:ext cx="1997673" cy="2005192"/>
            </a:xfrm>
            <a:custGeom>
              <a:avLst/>
              <a:gdLst/>
              <a:ahLst/>
              <a:cxnLst/>
              <a:rect r="r" b="b" t="t" l="l"/>
              <a:pathLst>
                <a:path h="2005192" w="1997673">
                  <a:moveTo>
                    <a:pt x="0" y="0"/>
                  </a:moveTo>
                  <a:lnTo>
                    <a:pt x="1997673" y="0"/>
                  </a:lnTo>
                  <a:lnTo>
                    <a:pt x="1997673" y="2005193"/>
                  </a:lnTo>
                  <a:lnTo>
                    <a:pt x="0" y="200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8077" y="1469127"/>
              <a:ext cx="2333783" cy="1169809"/>
            </a:xfrm>
            <a:custGeom>
              <a:avLst/>
              <a:gdLst/>
              <a:ahLst/>
              <a:cxnLst/>
              <a:rect r="r" b="b" t="t" l="l"/>
              <a:pathLst>
                <a:path h="1169809" w="2333783">
                  <a:moveTo>
                    <a:pt x="0" y="0"/>
                  </a:moveTo>
                  <a:lnTo>
                    <a:pt x="2333782" y="0"/>
                  </a:lnTo>
                  <a:lnTo>
                    <a:pt x="2333782" y="1169809"/>
                  </a:lnTo>
                  <a:lnTo>
                    <a:pt x="0" y="1169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762356" y="6670441"/>
            <a:ext cx="2848594" cy="3616559"/>
          </a:xfrm>
          <a:custGeom>
            <a:avLst/>
            <a:gdLst/>
            <a:ahLst/>
            <a:cxnLst/>
            <a:rect r="r" b="b" t="t" l="l"/>
            <a:pathLst>
              <a:path h="3616559" w="2848594">
                <a:moveTo>
                  <a:pt x="0" y="0"/>
                </a:moveTo>
                <a:lnTo>
                  <a:pt x="2848594" y="0"/>
                </a:lnTo>
                <a:lnTo>
                  <a:pt x="2848594" y="3616559"/>
                </a:lnTo>
                <a:lnTo>
                  <a:pt x="0" y="36165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263" r="0" b="-298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64804" y="454025"/>
            <a:ext cx="16106319" cy="131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MY PORTFOLIO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2562255"/>
            <a:ext cx="18288000" cy="403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NAME: SWETHA.K</a:t>
            </a:r>
          </a:p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REGISTER NO AND NMID:2422K0566</a:t>
            </a:r>
          </a:p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DEPARTMENT:B.SC(CS)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COLLEGE:VNK COLLEG FOR ARTS AND SCIENCE WOMEN'S METTUPALAYAM /BARATHIYAR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836385" y="649745"/>
            <a:ext cx="12355869" cy="9278134"/>
          </a:xfrm>
          <a:custGeom>
            <a:avLst/>
            <a:gdLst/>
            <a:ahLst/>
            <a:cxnLst/>
            <a:rect r="r" b="b" t="t" l="l"/>
            <a:pathLst>
              <a:path h="9278134" w="12355869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6095" y="3482489"/>
            <a:ext cx="2732226" cy="581219"/>
          </a:xfrm>
          <a:custGeom>
            <a:avLst/>
            <a:gdLst/>
            <a:ahLst/>
            <a:cxnLst/>
            <a:rect r="r" b="b" t="t" l="l"/>
            <a:pathLst>
              <a:path h="581219" w="2732226">
                <a:moveTo>
                  <a:pt x="0" y="0"/>
                </a:moveTo>
                <a:lnTo>
                  <a:pt x="2732226" y="0"/>
                </a:lnTo>
                <a:lnTo>
                  <a:pt x="2732226" y="581219"/>
                </a:lnTo>
                <a:lnTo>
                  <a:pt x="0" y="581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800000">
            <a:off x="5736674" y="3482489"/>
            <a:ext cx="2750115" cy="585024"/>
          </a:xfrm>
          <a:custGeom>
            <a:avLst/>
            <a:gdLst/>
            <a:ahLst/>
            <a:cxnLst/>
            <a:rect r="r" b="b" t="t" l="l"/>
            <a:pathLst>
              <a:path h="585024" w="2750115">
                <a:moveTo>
                  <a:pt x="0" y="585024"/>
                </a:moveTo>
                <a:lnTo>
                  <a:pt x="2750114" y="585024"/>
                </a:lnTo>
                <a:lnTo>
                  <a:pt x="2750114" y="0"/>
                </a:lnTo>
                <a:lnTo>
                  <a:pt x="0" y="0"/>
                </a:lnTo>
                <a:lnTo>
                  <a:pt x="0" y="58502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238120">
            <a:off x="16083185" y="-1108506"/>
            <a:ext cx="6093958" cy="11552527"/>
          </a:xfrm>
          <a:custGeom>
            <a:avLst/>
            <a:gdLst/>
            <a:ahLst/>
            <a:cxnLst/>
            <a:rect r="r" b="b" t="t" l="l"/>
            <a:pathLst>
              <a:path h="11552527" w="6093958">
                <a:moveTo>
                  <a:pt x="0" y="0"/>
                </a:moveTo>
                <a:lnTo>
                  <a:pt x="6093958" y="0"/>
                </a:lnTo>
                <a:lnTo>
                  <a:pt x="6093958" y="11552527"/>
                </a:lnTo>
                <a:lnTo>
                  <a:pt x="0" y="11552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86035">
            <a:off x="-3248680" y="67685"/>
            <a:ext cx="6057933" cy="11484234"/>
          </a:xfrm>
          <a:custGeom>
            <a:avLst/>
            <a:gdLst/>
            <a:ahLst/>
            <a:cxnLst/>
            <a:rect r="r" b="b" t="t" l="l"/>
            <a:pathLst>
              <a:path h="11484234" w="6057933">
                <a:moveTo>
                  <a:pt x="0" y="0"/>
                </a:moveTo>
                <a:lnTo>
                  <a:pt x="6057933" y="0"/>
                </a:lnTo>
                <a:lnTo>
                  <a:pt x="6057933" y="11484234"/>
                </a:lnTo>
                <a:lnTo>
                  <a:pt x="0" y="11484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8616675" y="3482489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28876" y="1317798"/>
            <a:ext cx="6430248" cy="14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b="true" sz="8199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CONCLUSION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9351" y="2590323"/>
            <a:ext cx="12833489" cy="6391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 conclusion summarizes the key points and takeaways from a project, report, or presentation. It provides a final thought or call to action.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Key Elements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*Summary of main points*: Recap the key findings, results, or achievements.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*Reiteration of purpose*: Emphasize the importance or relevance of the project.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*Call to action*: Encourage the audience to take a specific action or engage further.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*Final thoughts*: Provide a concluding remark or reflection.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Best Practices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*Keep it concise*: Avoid introducing new information or lengthy summaries.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*Focus on key takeaways*: Highlight the most important findings or results.</a:t>
            </a:r>
          </a:p>
          <a:p>
            <a:pPr algn="ctr">
              <a:lnSpc>
                <a:spcPts val="3357"/>
              </a:lnSpc>
            </a:pPr>
            <a:r>
              <a:rPr lang="en-US" sz="2397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*Leave a lasting impression*: End with a thought-provoking statement or memorable quote.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b="true" sz="2397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would you like to conclude?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622443">
            <a:off x="13093817" y="2478253"/>
            <a:ext cx="3674935" cy="3598063"/>
            <a:chOff x="0" y="0"/>
            <a:chExt cx="4899913" cy="4797417"/>
          </a:xfrm>
        </p:grpSpPr>
        <p:sp>
          <p:nvSpPr>
            <p:cNvPr name="Freeform 9" id="9"/>
            <p:cNvSpPr/>
            <p:nvPr/>
          </p:nvSpPr>
          <p:spPr>
            <a:xfrm flipH="false" flipV="false" rot="-3636955">
              <a:off x="737302" y="551435"/>
              <a:ext cx="3425310" cy="3694548"/>
            </a:xfrm>
            <a:custGeom>
              <a:avLst/>
              <a:gdLst/>
              <a:ahLst/>
              <a:cxnLst/>
              <a:rect r="r" b="b" t="t" l="l"/>
              <a:pathLst>
                <a:path h="3694548" w="3425310">
                  <a:moveTo>
                    <a:pt x="0" y="0"/>
                  </a:moveTo>
                  <a:lnTo>
                    <a:pt x="3425310" y="0"/>
                  </a:lnTo>
                  <a:lnTo>
                    <a:pt x="3425310" y="3694548"/>
                  </a:lnTo>
                  <a:lnTo>
                    <a:pt x="0" y="3694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7380" y="1211415"/>
              <a:ext cx="2508436" cy="2517878"/>
            </a:xfrm>
            <a:custGeom>
              <a:avLst/>
              <a:gdLst/>
              <a:ahLst/>
              <a:cxnLst/>
              <a:rect r="r" b="b" t="t" l="l"/>
              <a:pathLst>
                <a:path h="2517878" w="2508436">
                  <a:moveTo>
                    <a:pt x="0" y="0"/>
                  </a:moveTo>
                  <a:lnTo>
                    <a:pt x="2508436" y="0"/>
                  </a:lnTo>
                  <a:lnTo>
                    <a:pt x="2508436" y="2517879"/>
                  </a:lnTo>
                  <a:lnTo>
                    <a:pt x="0" y="251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24516" y="1844752"/>
              <a:ext cx="2930482" cy="1468904"/>
            </a:xfrm>
            <a:custGeom>
              <a:avLst/>
              <a:gdLst/>
              <a:ahLst/>
              <a:cxnLst/>
              <a:rect r="r" b="b" t="t" l="l"/>
              <a:pathLst>
                <a:path h="1468904" w="2930482">
                  <a:moveTo>
                    <a:pt x="0" y="0"/>
                  </a:moveTo>
                  <a:lnTo>
                    <a:pt x="2930482" y="0"/>
                  </a:lnTo>
                  <a:lnTo>
                    <a:pt x="2930482" y="1468905"/>
                  </a:lnTo>
                  <a:lnTo>
                    <a:pt x="0" y="1468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491367" y="293687"/>
            <a:ext cx="5305266" cy="131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GITHUB 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4715" y="1804155"/>
            <a:ext cx="16644585" cy="68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To get your GitHub link, follow these steps¹: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*Log in to GitHub*: Go to GitHub.com and log in to your account.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*Access Your Profile*: Click on your profile icon in the top-right corner and select "Your Profile" from the dropdown menu.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*Copy Your Profile Link*: The URL in your browser's address bar is your GitHub profile link. It should look like this: `https://github.com/yourusername`. Replace "yourusername" with your actual GitHub username.</a:t>
            </a:r>
          </a:p>
          <a:p>
            <a:pPr algn="ctr">
              <a:lnSpc>
                <a:spcPts val="3169"/>
              </a:lnSpc>
            </a:pP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You can share this link on various platforms like: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*Resumes and CVs*: Include your GitHub link to showcase your technical skills and portfolio.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*LinkedIn Profile*: Add your GitHub link under the "Featured" or "Contact Info" sections.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*Personal Website or Blog*: Embed your GitHub profile link to showcase your projects.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*Social Media*: Share your GitHub link on Twitter, Instagram, Facebook, or other platforms.</a:t>
            </a:r>
          </a:p>
          <a:p>
            <a:pPr algn="ctr">
              <a:lnSpc>
                <a:spcPts val="3169"/>
              </a:lnSpc>
            </a:pP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Before sharing, ensure your GitHub profile is well-organized and professional by²: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*Adding a README file*: Create a README.md file to introduce yourself and highlight your projects.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*Pinning key projects*: Showcase your best work by pinning relevant repositories to your profile.</a:t>
            </a:r>
          </a:p>
          <a:p>
            <a:pPr algn="ctr">
              <a:lnSpc>
                <a:spcPts val="3169"/>
              </a:lnSpc>
            </a:pPr>
            <a:r>
              <a:rPr lang="en-US" sz="2264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*Using a professional profile picture*: Upload a clear and professional profile picture.</a:t>
            </a:r>
          </a:p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b="true" sz="2264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*Writing a concise bio*: Highlight your skills, interests, and goals in your bio.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754468" y="599614"/>
            <a:ext cx="12519703" cy="9378395"/>
          </a:xfrm>
          <a:custGeom>
            <a:avLst/>
            <a:gdLst/>
            <a:ahLst/>
            <a:cxnLst/>
            <a:rect r="r" b="b" t="t" l="l"/>
            <a:pathLst>
              <a:path h="9378395" w="12519703">
                <a:moveTo>
                  <a:pt x="0" y="0"/>
                </a:moveTo>
                <a:lnTo>
                  <a:pt x="12519703" y="0"/>
                </a:lnTo>
                <a:lnTo>
                  <a:pt x="12519703" y="9378395"/>
                </a:lnTo>
                <a:lnTo>
                  <a:pt x="0" y="937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3901450">
            <a:off x="13846173" y="7566319"/>
            <a:ext cx="2284159" cy="2370074"/>
          </a:xfrm>
          <a:custGeom>
            <a:avLst/>
            <a:gdLst/>
            <a:ahLst/>
            <a:cxnLst/>
            <a:rect r="r" b="b" t="t" l="l"/>
            <a:pathLst>
              <a:path h="2370074" w="2284159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6055" y="3512956"/>
            <a:ext cx="12152198" cy="441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58"/>
              </a:lnSpc>
            </a:pPr>
            <a:r>
              <a:rPr lang="en-US" sz="171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Thank</a:t>
            </a:r>
          </a:p>
          <a:p>
            <a:pPr algn="ctr">
              <a:lnSpc>
                <a:spcPts val="16758"/>
              </a:lnSpc>
            </a:pPr>
            <a:r>
              <a:rPr lang="en-US" sz="171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you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8555375">
            <a:off x="13952307" y="-2785349"/>
            <a:ext cx="5428145" cy="6401743"/>
          </a:xfrm>
          <a:custGeom>
            <a:avLst/>
            <a:gdLst/>
            <a:ahLst/>
            <a:cxnLst/>
            <a:rect r="r" b="b" t="t" l="l"/>
            <a:pathLst>
              <a:path h="6401743" w="5428145">
                <a:moveTo>
                  <a:pt x="5428144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4" y="6401744"/>
                </a:lnTo>
                <a:lnTo>
                  <a:pt x="542814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4084" y="1939680"/>
            <a:ext cx="3638549" cy="774019"/>
          </a:xfrm>
          <a:custGeom>
            <a:avLst/>
            <a:gdLst/>
            <a:ahLst/>
            <a:cxnLst/>
            <a:rect r="r" b="b" t="t" l="l"/>
            <a:pathLst>
              <a:path h="774019" w="3638549">
                <a:moveTo>
                  <a:pt x="0" y="0"/>
                </a:moveTo>
                <a:lnTo>
                  <a:pt x="3638550" y="0"/>
                </a:lnTo>
                <a:lnTo>
                  <a:pt x="3638550" y="774018"/>
                </a:lnTo>
                <a:lnTo>
                  <a:pt x="0" y="77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0800000">
            <a:off x="4403048" y="1939680"/>
            <a:ext cx="3638549" cy="774019"/>
          </a:xfrm>
          <a:custGeom>
            <a:avLst/>
            <a:gdLst/>
            <a:ahLst/>
            <a:cxnLst/>
            <a:rect r="r" b="b" t="t" l="l"/>
            <a:pathLst>
              <a:path h="774019" w="3638549">
                <a:moveTo>
                  <a:pt x="0" y="774018"/>
                </a:moveTo>
                <a:lnTo>
                  <a:pt x="3638549" y="774018"/>
                </a:lnTo>
                <a:lnTo>
                  <a:pt x="3638549" y="0"/>
                </a:lnTo>
                <a:lnTo>
                  <a:pt x="0" y="0"/>
                </a:lnTo>
                <a:lnTo>
                  <a:pt x="0" y="77401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318415">
            <a:off x="-542780" y="6057428"/>
            <a:ext cx="5428145" cy="6401743"/>
          </a:xfrm>
          <a:custGeom>
            <a:avLst/>
            <a:gdLst/>
            <a:ahLst/>
            <a:cxnLst/>
            <a:rect r="r" b="b" t="t" l="l"/>
            <a:pathLst>
              <a:path h="6401743" w="5428145">
                <a:moveTo>
                  <a:pt x="5428145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5" y="6401744"/>
                </a:lnTo>
                <a:lnTo>
                  <a:pt x="54281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90671" y="5007114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467844">
            <a:off x="1911345" y="354652"/>
            <a:ext cx="2284159" cy="2370074"/>
          </a:xfrm>
          <a:custGeom>
            <a:avLst/>
            <a:gdLst/>
            <a:ahLst/>
            <a:cxnLst/>
            <a:rect r="r" b="b" t="t" l="l"/>
            <a:pathLst>
              <a:path h="2370074" w="2284159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74171" y="4195924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3151912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4792" y="4467875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0" id="10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711844" y="1558701"/>
            <a:ext cx="6864312" cy="872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AGENDA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1.Problem Statement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2.Project Overview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3.End Users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 4.Tools and Technologies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5.Portfolio design and Layout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6. Features and Functionality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7.Results and Screenshots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8.Conclusion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9.Github Link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4390">
            <a:off x="16053445" y="-1516125"/>
            <a:ext cx="2900762" cy="3009869"/>
          </a:xfrm>
          <a:custGeom>
            <a:avLst/>
            <a:gdLst/>
            <a:ahLst/>
            <a:cxnLst/>
            <a:rect r="r" b="b" t="t" l="l"/>
            <a:pathLst>
              <a:path h="3009869" w="2900762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178534">
            <a:off x="-1200889" y="8586103"/>
            <a:ext cx="3535729" cy="3668720"/>
          </a:xfrm>
          <a:custGeom>
            <a:avLst/>
            <a:gdLst/>
            <a:ahLst/>
            <a:cxnLst/>
            <a:rect r="r" b="b" t="t" l="l"/>
            <a:pathLst>
              <a:path h="3668720" w="3535729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325" y="5556929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3312" y="6570249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82779" y="2445233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25217" y="3706668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824" y="481330"/>
            <a:ext cx="8461614" cy="11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PROBLEM STATEMENT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49145" y="2120709"/>
            <a:ext cx="12147546" cy="715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 problem statement is a clear and concise description of a problem or issue that needs to be addressed. It typically includes:</a:t>
            </a:r>
          </a:p>
          <a:p>
            <a:pPr algn="ctr">
              <a:lnSpc>
                <a:spcPts val="4336"/>
              </a:lnSpc>
            </a:pPr>
          </a:p>
          <a:p>
            <a:pPr algn="ctr">
              <a:lnSpc>
                <a:spcPts val="4336"/>
              </a:lnSpc>
            </a:pPr>
            <a:r>
              <a:rPr lang="en-US" sz="309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*Problem definition*: A specific description of the problem.</a:t>
            </a:r>
          </a:p>
          <a:p>
            <a:pPr algn="ctr">
              <a:lnSpc>
                <a:spcPts val="4336"/>
              </a:lnSpc>
            </a:pPr>
            <a:r>
              <a:rPr lang="en-US" sz="309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*Impact*: The effects or consequences of the problem.</a:t>
            </a:r>
          </a:p>
          <a:p>
            <a:pPr algn="ctr">
              <a:lnSpc>
                <a:spcPts val="4336"/>
              </a:lnSpc>
            </a:pPr>
            <a:r>
              <a:rPr lang="en-US" sz="309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*Goals*: What you want to achieve by solving the problem.</a:t>
            </a:r>
          </a:p>
          <a:p>
            <a:pPr algn="ctr">
              <a:lnSpc>
                <a:spcPts val="4336"/>
              </a:lnSpc>
            </a:pPr>
          </a:p>
          <a:p>
            <a:pPr algn="ctr">
              <a:lnSpc>
                <a:spcPts val="4336"/>
              </a:lnSpc>
            </a:pPr>
            <a:r>
              <a:rPr lang="en-US" sz="309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Example: "Our e-commerce website is experiencing a high cart abandonment rate due to a complicated checkout process, resulting in lost sales and revenue. We need to simplify the checkout process to improve user experience and increase conversions."</a:t>
            </a:r>
          </a:p>
          <a:p>
            <a:pPr algn="ctr">
              <a:lnSpc>
                <a:spcPts val="4336"/>
              </a:lnSpc>
            </a:pPr>
          </a:p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b="true" sz="3097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problem are you trying to solve?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100234" r="0" b="-559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7733" y="2179435"/>
            <a:ext cx="1765987" cy="512890"/>
          </a:xfrm>
          <a:custGeom>
            <a:avLst/>
            <a:gdLst/>
            <a:ahLst/>
            <a:cxnLst/>
            <a:rect r="r" b="b" t="t" l="l"/>
            <a:pathLst>
              <a:path h="512890" w="1765987">
                <a:moveTo>
                  <a:pt x="0" y="0"/>
                </a:moveTo>
                <a:lnTo>
                  <a:pt x="1765988" y="0"/>
                </a:lnTo>
                <a:lnTo>
                  <a:pt x="1765988" y="512891"/>
                </a:lnTo>
                <a:lnTo>
                  <a:pt x="0" y="51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525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10284092">
            <a:off x="14490882" y="7071235"/>
            <a:ext cx="3147408" cy="3081570"/>
            <a:chOff x="0" y="0"/>
            <a:chExt cx="4196544" cy="4108761"/>
          </a:xfrm>
        </p:grpSpPr>
        <p:sp>
          <p:nvSpPr>
            <p:cNvPr name="Freeform 10" id="10"/>
            <p:cNvSpPr/>
            <p:nvPr/>
          </p:nvSpPr>
          <p:spPr>
            <a:xfrm flipH="false" flipV="false" rot="-3636955">
              <a:off x="631464" y="472278"/>
              <a:ext cx="2933616" cy="3164206"/>
            </a:xfrm>
            <a:custGeom>
              <a:avLst/>
              <a:gdLst/>
              <a:ahLst/>
              <a:cxnLst/>
              <a:rect r="r" b="b" t="t" l="l"/>
              <a:pathLst>
                <a:path h="3164206" w="2933616">
                  <a:moveTo>
                    <a:pt x="0" y="0"/>
                  </a:moveTo>
                  <a:lnTo>
                    <a:pt x="2933616" y="0"/>
                  </a:lnTo>
                  <a:lnTo>
                    <a:pt x="2933616" y="3164205"/>
                  </a:lnTo>
                  <a:lnTo>
                    <a:pt x="0" y="316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71338" y="1037520"/>
              <a:ext cx="2148357" cy="2156443"/>
            </a:xfrm>
            <a:custGeom>
              <a:avLst/>
              <a:gdLst/>
              <a:ahLst/>
              <a:cxnLst/>
              <a:rect r="r" b="b" t="t" l="l"/>
              <a:pathLst>
                <a:path h="2156443" w="2148357">
                  <a:moveTo>
                    <a:pt x="0" y="0"/>
                  </a:moveTo>
                  <a:lnTo>
                    <a:pt x="2148356" y="0"/>
                  </a:lnTo>
                  <a:lnTo>
                    <a:pt x="2148356" y="2156443"/>
                  </a:lnTo>
                  <a:lnTo>
                    <a:pt x="0" y="215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3578" y="1579943"/>
              <a:ext cx="2509819" cy="1258047"/>
            </a:xfrm>
            <a:custGeom>
              <a:avLst/>
              <a:gdLst/>
              <a:ahLst/>
              <a:cxnLst/>
              <a:rect r="r" b="b" t="t" l="l"/>
              <a:pathLst>
                <a:path h="1258047" w="2509819">
                  <a:moveTo>
                    <a:pt x="0" y="0"/>
                  </a:moveTo>
                  <a:lnTo>
                    <a:pt x="2509819" y="0"/>
                  </a:lnTo>
                  <a:lnTo>
                    <a:pt x="2509819" y="1258047"/>
                  </a:lnTo>
                  <a:lnTo>
                    <a:pt x="0" y="125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4443767" y="2187384"/>
            <a:ext cx="1765987" cy="512890"/>
          </a:xfrm>
          <a:custGeom>
            <a:avLst/>
            <a:gdLst/>
            <a:ahLst/>
            <a:cxnLst/>
            <a:rect r="r" b="b" t="t" l="l"/>
            <a:pathLst>
              <a:path h="512890" w="1765987">
                <a:moveTo>
                  <a:pt x="1765987" y="0"/>
                </a:moveTo>
                <a:lnTo>
                  <a:pt x="0" y="0"/>
                </a:lnTo>
                <a:lnTo>
                  <a:pt x="0" y="512890"/>
                </a:lnTo>
                <a:lnTo>
                  <a:pt x="1765987" y="512890"/>
                </a:lnTo>
                <a:lnTo>
                  <a:pt x="17659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525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26760" y="363448"/>
            <a:ext cx="9813529" cy="14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b="true" sz="8199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PROJECT OVERVIEW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194" y="1731873"/>
            <a:ext cx="17542661" cy="826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 project overview provides a brief summary of a project's key elements. Here's a template:</a:t>
            </a:r>
          </a:p>
          <a:p>
            <a:pPr algn="ctr">
              <a:lnSpc>
                <a:spcPts val="3424"/>
              </a:lnSpc>
            </a:pP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Project Overview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*Project Title*: [Insert title]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*Objective*: [Insert objective]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*Scope*: [Insert scope]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*Timelines*: [Insert timelines]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*Deliverables*: [Insert deliverables]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*Stakeholders*: [Insert stakeholders]</a:t>
            </a:r>
          </a:p>
          <a:p>
            <a:pPr algn="ctr">
              <a:lnSpc>
                <a:spcPts val="3424"/>
              </a:lnSpc>
            </a:pP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Example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*Project Title*: Website Redesign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*Objective*: Improve user experience and increase conversions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*Scope*: Redesign homepage, product pages, and checkout process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*Timelines*: 12 weeks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*Deliverables*: Fully functional website with improved UX</a:t>
            </a:r>
          </a:p>
          <a:p>
            <a:pPr algn="ctr">
              <a:lnSpc>
                <a:spcPts val="3424"/>
              </a:lnSpc>
            </a:pPr>
            <a:r>
              <a:rPr lang="en-US" sz="2446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- *Stakeholders*: Development team, design team, marketing team, and stakeholders</a:t>
            </a:r>
          </a:p>
          <a:p>
            <a:pPr algn="ctr">
              <a:lnSpc>
                <a:spcPts val="3424"/>
              </a:lnSpc>
            </a:pP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b="true" sz="2446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project would you like to create an overview for?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9654" y="2174074"/>
            <a:ext cx="1236381" cy="720005"/>
          </a:xfrm>
          <a:custGeom>
            <a:avLst/>
            <a:gdLst/>
            <a:ahLst/>
            <a:cxnLst/>
            <a:rect r="r" b="b" t="t" l="l"/>
            <a:pathLst>
              <a:path h="720005" w="1236381">
                <a:moveTo>
                  <a:pt x="0" y="0"/>
                </a:moveTo>
                <a:lnTo>
                  <a:pt x="1236381" y="0"/>
                </a:lnTo>
                <a:lnTo>
                  <a:pt x="1236381" y="720005"/>
                </a:lnTo>
                <a:lnTo>
                  <a:pt x="0" y="720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3753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03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4496961" y="2071746"/>
            <a:ext cx="1304410" cy="759622"/>
          </a:xfrm>
          <a:custGeom>
            <a:avLst/>
            <a:gdLst/>
            <a:ahLst/>
            <a:cxnLst/>
            <a:rect r="r" b="b" t="t" l="l"/>
            <a:pathLst>
              <a:path h="759622" w="1304410">
                <a:moveTo>
                  <a:pt x="1304411" y="0"/>
                </a:moveTo>
                <a:lnTo>
                  <a:pt x="0" y="0"/>
                </a:lnTo>
                <a:lnTo>
                  <a:pt x="0" y="759622"/>
                </a:lnTo>
                <a:lnTo>
                  <a:pt x="1304411" y="759622"/>
                </a:lnTo>
                <a:lnTo>
                  <a:pt x="13044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3753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40091">
            <a:off x="16063393" y="-1220721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99810" y="353923"/>
            <a:ext cx="5832872" cy="15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  <a:spcBef>
                <a:spcPct val="0"/>
              </a:spcBef>
            </a:pPr>
            <a:r>
              <a:rPr lang="en-US" b="true" sz="870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END USERS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10672" y="1815058"/>
            <a:ext cx="13134469" cy="835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End users are the individuals who will ultimately interact with and use a product, service, or system. Understanding end users is crucial for designing and developing solutions that meet their needs and expectations.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*Characteristics of End Users:*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*Diverse needs and preferences*: End users may have varying requirements, preferences, and skill levels.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*Direct interaction*: They interact directly with the product or service.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*Feedback providers*: End users can provide valuable feedback to improve the product or service.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*Importance of Understanding End Users:*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*User-centered design*: Creating solutions that meet user needs and expectations.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*Improved user experience*: Ensuring ease of use, accessibility, and satisfaction.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*Increased adoption and engagement*: Designing solutions that are intuitive and enjoyable to use.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*Examples of End Users:*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Customers using a mobile app or website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Employees using a company-internal system or tool</a:t>
            </a:r>
          </a:p>
          <a:p>
            <a:pPr algn="ctr">
              <a:lnSpc>
                <a:spcPts val="2857"/>
              </a:lnSpc>
            </a:pPr>
            <a:r>
              <a:rPr lang="en-US" sz="2041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Students using an educational platform or software</a:t>
            </a:r>
          </a:p>
          <a:p>
            <a:pPr algn="ctr">
              <a:lnSpc>
                <a:spcPts val="2857"/>
              </a:lnSpc>
            </a:pPr>
          </a:p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Who are the end users for your project or product?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50962">
            <a:off x="15208057" y="149436"/>
            <a:ext cx="3832577" cy="3910793"/>
          </a:xfrm>
          <a:custGeom>
            <a:avLst/>
            <a:gdLst/>
            <a:ahLst/>
            <a:cxnLst/>
            <a:rect r="r" b="b" t="t" l="l"/>
            <a:pathLst>
              <a:path h="3910793" w="3832577">
                <a:moveTo>
                  <a:pt x="0" y="0"/>
                </a:moveTo>
                <a:lnTo>
                  <a:pt x="3832576" y="0"/>
                </a:lnTo>
                <a:lnTo>
                  <a:pt x="3832576" y="3910792"/>
                </a:lnTo>
                <a:lnTo>
                  <a:pt x="0" y="391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42937" y="343535"/>
            <a:ext cx="11378883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TOOLS AND TECHNOLOGIES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4877" y="1738634"/>
            <a:ext cx="16481316" cy="784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Tools and technologies are essential for building, managing, and delivering projects. Here are some examples: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Programming Languages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JavaScript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Python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Java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C++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HTML/CSS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Frameworks and Libraries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React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Angular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Vue.js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Django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Flask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Databases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Relational databases (e.g., MySQL, PostgreSQL)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NoSQL databases (e.g., MongoDB, Cassandra)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Development Tools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Version control systems (e.g., Git)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Integrated development environments (IDEs) like Visual Studio Code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Text editors like Sublime Text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Other Technologies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Cloud platforms (e.g., AWS, Azure, Google Cloud)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Artificial intelligence and machine learning (e.g., TensorFlow, PyTorch)</a:t>
            </a:r>
          </a:p>
          <a:p>
            <a:pPr algn="ctr">
              <a:lnSpc>
                <a:spcPts val="1991"/>
              </a:lnSpc>
            </a:pPr>
            <a:r>
              <a:rPr lang="en-US" sz="142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Containerization (e.g., Docker)</a:t>
            </a:r>
          </a:p>
          <a:p>
            <a:pPr algn="ctr">
              <a:lnSpc>
                <a:spcPts val="1991"/>
              </a:lnSpc>
            </a:pPr>
          </a:p>
          <a:p>
            <a:pPr algn="ctr">
              <a:lnSpc>
                <a:spcPts val="1991"/>
              </a:lnSpc>
              <a:spcBef>
                <a:spcPct val="0"/>
              </a:spcBef>
            </a:pPr>
            <a:r>
              <a:rPr lang="en-US" b="true" sz="1422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tools and technologies are you working with or interested in?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6726" y="-1613291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1968458" y="4459390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03968" y="5737315"/>
            <a:ext cx="1067060" cy="1114036"/>
          </a:xfrm>
          <a:custGeom>
            <a:avLst/>
            <a:gdLst/>
            <a:ahLst/>
            <a:cxnLst/>
            <a:rect r="r" b="b" t="t" l="l"/>
            <a:pathLst>
              <a:path h="1114036" w="1067060">
                <a:moveTo>
                  <a:pt x="0" y="0"/>
                </a:moveTo>
                <a:lnTo>
                  <a:pt x="1067060" y="0"/>
                </a:lnTo>
                <a:lnTo>
                  <a:pt x="1067060" y="1114036"/>
                </a:lnTo>
                <a:lnTo>
                  <a:pt x="0" y="1114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27979" y="487680"/>
            <a:ext cx="10376535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PORTFOLIO DESIGN AND LAYOUT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1702" y="1949531"/>
            <a:ext cx="15476480" cy="730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Portfolio design and layout refer to the visual arrangement and organization of content in a portfolio, which showcases an individual's or company's work, skills, and accomplishments.</a:t>
            </a:r>
          </a:p>
          <a:p>
            <a:pPr algn="ctr">
              <a:lnSpc>
                <a:spcPts val="3192"/>
              </a:lnSpc>
            </a:pP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Key Elements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*Visual hierarchy*: Organizing content to guide the viewer's attention.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*Typography*: Choosing fonts that reflect the brand and are easy to read.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*Color scheme*: Selecting colors that align with the brand and evoke emotions.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*Imagery*: Using high-quality images that support the content.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*Whitespace*: Balancing content with empty space to create a clean design.</a:t>
            </a:r>
          </a:p>
          <a:p>
            <a:pPr algn="ctr">
              <a:lnSpc>
                <a:spcPts val="3192"/>
              </a:lnSpc>
            </a:pP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Best Practices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*Keep it simple and concise*: Avoid clutter and focus on key information.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*Use a consistent layout*: Establish a consistent design language throughout the portfolio.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*Highlight key projects*: Showcase most important and impressive work.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*Make it easy to navigate*: Use clear headings, labels, and categorization.</a:t>
            </a:r>
          </a:p>
          <a:p>
            <a:pPr algn="ctr">
              <a:lnSpc>
                <a:spcPts val="3192"/>
              </a:lnSpc>
            </a:pPr>
            <a:r>
              <a:rPr lang="en-US" sz="228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*Optimize for different devices*: Ensure the portfolio is responsive and accessible on various devices.</a:t>
            </a:r>
          </a:p>
          <a:p>
            <a:pPr algn="ctr">
              <a:lnSpc>
                <a:spcPts val="3192"/>
              </a:lnSpc>
            </a:pPr>
          </a:p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b="true" sz="228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type of portfolio are you designing (e.g., personal, professional, creative)?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6726" y="-1613291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614372">
            <a:off x="-1136067" y="4752245"/>
            <a:ext cx="5574254" cy="5688014"/>
          </a:xfrm>
          <a:custGeom>
            <a:avLst/>
            <a:gdLst/>
            <a:ahLst/>
            <a:cxnLst/>
            <a:rect r="r" b="b" t="t" l="l"/>
            <a:pathLst>
              <a:path h="5688014" w="557425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6276" y="4075415"/>
            <a:ext cx="2608815" cy="554966"/>
          </a:xfrm>
          <a:custGeom>
            <a:avLst/>
            <a:gdLst/>
            <a:ahLst/>
            <a:cxnLst/>
            <a:rect r="r" b="b" t="t" l="l"/>
            <a:pathLst>
              <a:path h="554966" w="2608815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5471938" y="4075415"/>
            <a:ext cx="2625895" cy="558600"/>
          </a:xfrm>
          <a:custGeom>
            <a:avLst/>
            <a:gdLst/>
            <a:ahLst/>
            <a:cxnLst/>
            <a:rect r="r" b="b" t="t" l="l"/>
            <a:pathLst>
              <a:path h="558600" w="2625895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332" y="1333500"/>
            <a:ext cx="2956108" cy="201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06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9606859">
            <a:off x="14603174" y="-3589427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95554" y="3840552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01440" y="318770"/>
            <a:ext cx="13158153" cy="126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b="true" sz="7299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FEATURES AND FUNCTIONALITY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5769" y="1736753"/>
            <a:ext cx="12526052" cy="842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Features and functionality refer to the capabilities and characteristics of a product, system, or application that enable it to perform specific tasks or provide value to users.</a:t>
            </a:r>
          </a:p>
          <a:p>
            <a:pPr algn="ctr">
              <a:lnSpc>
                <a:spcPts val="3306"/>
              </a:lnSpc>
            </a:pP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Key Considerations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*User needs*: Features should meet the needs and expectations of the target audience.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*Core functionality*: Identify the essential features that drive the product's purpose.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*User experience*: Features should be intuitive, easy to use, and provide a seamless experience.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*Scalability*: Features should be designed to adapt to growing user bases or changing requirements.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*Integration*: Features may need to integrate with other systems, tools, or services.</a:t>
            </a:r>
          </a:p>
          <a:p>
            <a:pPr algn="ctr">
              <a:lnSpc>
                <a:spcPts val="3306"/>
              </a:lnSpc>
            </a:pP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Examples of Features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*User authentication*: Secure login and registration processes.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*Search functionality*: Ability to find specific content or products.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*Payment processing*: Secure and efficient payment systems.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4. *Real-time updates*: Instant updates or notifications.</a:t>
            </a:r>
          </a:p>
          <a:p>
            <a:pPr algn="ctr">
              <a:lnSpc>
                <a:spcPts val="3306"/>
              </a:lnSpc>
            </a:pPr>
            <a:r>
              <a:rPr lang="en-US" sz="2362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5. *Customization options*: Ability to personalize the user experience.</a:t>
            </a:r>
          </a:p>
          <a:p>
            <a:pPr algn="ctr">
              <a:lnSpc>
                <a:spcPts val="3306"/>
              </a:lnSpc>
            </a:pPr>
          </a:p>
          <a:p>
            <a:pPr algn="ctr">
              <a:lnSpc>
                <a:spcPts val="3306"/>
              </a:lnSpc>
              <a:spcBef>
                <a:spcPct val="0"/>
              </a:spcBef>
            </a:pPr>
            <a:r>
              <a:rPr lang="en-US" b="true" sz="2362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features and functionality are you looking to implement or improve?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74461" y="2461416"/>
            <a:ext cx="1973249" cy="419764"/>
          </a:xfrm>
          <a:custGeom>
            <a:avLst/>
            <a:gdLst/>
            <a:ahLst/>
            <a:cxnLst/>
            <a:rect r="r" b="b" t="t" l="l"/>
            <a:pathLst>
              <a:path h="419764" w="1973249">
                <a:moveTo>
                  <a:pt x="0" y="0"/>
                </a:moveTo>
                <a:lnTo>
                  <a:pt x="1973249" y="0"/>
                </a:lnTo>
                <a:lnTo>
                  <a:pt x="1973249" y="419764"/>
                </a:lnTo>
                <a:lnTo>
                  <a:pt x="0" y="41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6543935" y="2461416"/>
            <a:ext cx="1973249" cy="419764"/>
          </a:xfrm>
          <a:custGeom>
            <a:avLst/>
            <a:gdLst/>
            <a:ahLst/>
            <a:cxnLst/>
            <a:rect r="r" b="b" t="t" l="l"/>
            <a:pathLst>
              <a:path h="419764" w="1973249">
                <a:moveTo>
                  <a:pt x="0" y="419764"/>
                </a:moveTo>
                <a:lnTo>
                  <a:pt x="1973249" y="419764"/>
                </a:lnTo>
                <a:lnTo>
                  <a:pt x="1973249" y="0"/>
                </a:lnTo>
                <a:lnTo>
                  <a:pt x="0" y="0"/>
                </a:lnTo>
                <a:lnTo>
                  <a:pt x="0" y="4197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95610" y="6033532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0671" y="5007114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4171" y="4195924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4804" y="3590941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4792" y="4604261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8789946" y="2301657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9606859">
            <a:off x="14603174" y="-3589427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12970" y="252412"/>
            <a:ext cx="1280842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RESULTS AND SCREENSHOTS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66890" y="1954544"/>
            <a:ext cx="12554221" cy="75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Results and screenshots are essential for showcasing the outcome of a project, product, or application. They help demonstrate the functionality, user experience, and overall value of the solution.</a:t>
            </a:r>
          </a:p>
          <a:p>
            <a:pPr algn="ctr">
              <a:lnSpc>
                <a:spcPts val="3109"/>
              </a:lnSpc>
            </a:pP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Types of Results</a:t>
            </a: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*Quantitative results*: Metrics, statistics, or data that demonstrate the impact or effectiveness of the solution.</a:t>
            </a: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*Qualitative results*: User feedback, testimonials, or case studies that highlight the benefits and value of the solution.</a:t>
            </a:r>
          </a:p>
          <a:p>
            <a:pPr algn="ctr">
              <a:lnSpc>
                <a:spcPts val="3109"/>
              </a:lnSpc>
            </a:pP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Importance of Screenshots</a:t>
            </a: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1. *Visual representation*: Screenshots provide a visual representation of the solution, making it easier to understand and appreciate its features and functionality.</a:t>
            </a: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2. *User interface*: Screenshots showcase the user interface, highlighting the design, layout, and usability of the solution.</a:t>
            </a:r>
          </a:p>
          <a:p>
            <a:pPr algn="ctr">
              <a:lnSpc>
                <a:spcPts val="3109"/>
              </a:lnSpc>
            </a:pPr>
            <a:r>
              <a:rPr lang="en-US" sz="2220" b="true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3. *Functionality demonstration*: Screenshots can demonstrate specific features or functionality, making it easier to understand how the solution works.</a:t>
            </a:r>
          </a:p>
          <a:p>
            <a:pPr algn="ctr">
              <a:lnSpc>
                <a:spcPts val="3109"/>
              </a:lnSpc>
            </a:pPr>
          </a:p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b="true" sz="2220">
                <a:solidFill>
                  <a:srgbClr val="00000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What kind of results and screenshots would you like to showcase?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DAGxdTcl4rc</dc:identifier>
  <dcterms:modified xsi:type="dcterms:W3CDTF">2011-08-01T06:04:30Z</dcterms:modified>
  <cp:revision>1</cp:revision>
  <dc:title>Beige and Brown Organic Vintage Group Project Presentation</dc:title>
</cp:coreProperties>
</file>